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7559675" cy="106918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4035"/>
    <a:srgbClr val="EB5287"/>
    <a:srgbClr val="EE7800"/>
    <a:srgbClr val="FFFFCC"/>
    <a:srgbClr val="684A3E"/>
    <a:srgbClr val="FF8000"/>
    <a:srgbClr val="F7E37D"/>
    <a:srgbClr val="43B1C2"/>
    <a:srgbClr val="25A9D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7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9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6" cy="498693"/>
          </a:xfrm>
          <a:prstGeom prst="rect">
            <a:avLst/>
          </a:prstGeom>
        </p:spPr>
        <p:txBody>
          <a:bodyPr vert="horz" lIns="95653" tIns="47826" rIns="95653" bIns="4782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3"/>
            <a:ext cx="2949786" cy="498693"/>
          </a:xfrm>
          <a:prstGeom prst="rect">
            <a:avLst/>
          </a:prstGeom>
        </p:spPr>
        <p:txBody>
          <a:bodyPr vert="horz" lIns="95653" tIns="47826" rIns="95653" bIns="47826" rtlCol="0"/>
          <a:lstStyle>
            <a:lvl1pPr algn="r">
              <a:defRPr sz="1200"/>
            </a:lvl1pPr>
          </a:lstStyle>
          <a:p>
            <a:fld id="{E2FE1476-9CF3-450B-849E-166A2432877F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1425"/>
            <a:ext cx="23717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53" tIns="47826" rIns="95653" bIns="478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5653" tIns="47826" rIns="95653" bIns="4782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53" tIns="47826" rIns="95653" bIns="478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</p:spPr>
        <p:txBody>
          <a:bodyPr vert="horz" lIns="95653" tIns="47826" rIns="95653" bIns="47826" rtlCol="0" anchor="b"/>
          <a:lstStyle>
            <a:lvl1pPr algn="r">
              <a:defRPr sz="1200"/>
            </a:lvl1pPr>
          </a:lstStyle>
          <a:p>
            <a:fld id="{35A87C48-B013-4BF0-B828-4BA9755BB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9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図プレースホルダー 15"/>
          <p:cNvSpPr>
            <a:spLocks noGrp="1"/>
          </p:cNvSpPr>
          <p:nvPr>
            <p:ph type="pic" sz="quarter" idx="11" hasCustomPrompt="1"/>
          </p:nvPr>
        </p:nvSpPr>
        <p:spPr>
          <a:xfrm>
            <a:off x="465677" y="4756882"/>
            <a:ext cx="2948034" cy="2969517"/>
          </a:xfrm>
          <a:custGeom>
            <a:avLst/>
            <a:gdLst>
              <a:gd name="connsiteX0" fmla="*/ 1474017 w 2948034"/>
              <a:gd name="connsiteY0" fmla="*/ 0 h 2969517"/>
              <a:gd name="connsiteX1" fmla="*/ 1550031 w 2948034"/>
              <a:gd name="connsiteY1" fmla="*/ 3305 h 2969517"/>
              <a:gd name="connsiteX2" fmla="*/ 1626046 w 2948034"/>
              <a:gd name="connsiteY2" fmla="*/ 8263 h 2969517"/>
              <a:gd name="connsiteX3" fmla="*/ 1698755 w 2948034"/>
              <a:gd name="connsiteY3" fmla="*/ 18178 h 2969517"/>
              <a:gd name="connsiteX4" fmla="*/ 1771465 w 2948034"/>
              <a:gd name="connsiteY4" fmla="*/ 31397 h 2969517"/>
              <a:gd name="connsiteX5" fmla="*/ 1842521 w 2948034"/>
              <a:gd name="connsiteY5" fmla="*/ 47922 h 2969517"/>
              <a:gd name="connsiteX6" fmla="*/ 1913578 w 2948034"/>
              <a:gd name="connsiteY6" fmla="*/ 67752 h 2969517"/>
              <a:gd name="connsiteX7" fmla="*/ 1981330 w 2948034"/>
              <a:gd name="connsiteY7" fmla="*/ 90887 h 2969517"/>
              <a:gd name="connsiteX8" fmla="*/ 2049082 w 2948034"/>
              <a:gd name="connsiteY8" fmla="*/ 117327 h 2969517"/>
              <a:gd name="connsiteX9" fmla="*/ 2113529 w 2948034"/>
              <a:gd name="connsiteY9" fmla="*/ 147071 h 2969517"/>
              <a:gd name="connsiteX10" fmla="*/ 2176323 w 2948034"/>
              <a:gd name="connsiteY10" fmla="*/ 180121 h 2969517"/>
              <a:gd name="connsiteX11" fmla="*/ 2239118 w 2948034"/>
              <a:gd name="connsiteY11" fmla="*/ 214823 h 2969517"/>
              <a:gd name="connsiteX12" fmla="*/ 2298607 w 2948034"/>
              <a:gd name="connsiteY12" fmla="*/ 254483 h 2969517"/>
              <a:gd name="connsiteX13" fmla="*/ 2356444 w 2948034"/>
              <a:gd name="connsiteY13" fmla="*/ 295795 h 2969517"/>
              <a:gd name="connsiteX14" fmla="*/ 2412629 w 2948034"/>
              <a:gd name="connsiteY14" fmla="*/ 340412 h 2969517"/>
              <a:gd name="connsiteX15" fmla="*/ 2465508 w 2948034"/>
              <a:gd name="connsiteY15" fmla="*/ 386682 h 2969517"/>
              <a:gd name="connsiteX16" fmla="*/ 2516735 w 2948034"/>
              <a:gd name="connsiteY16" fmla="*/ 434604 h 2969517"/>
              <a:gd name="connsiteX17" fmla="*/ 2566310 w 2948034"/>
              <a:gd name="connsiteY17" fmla="*/ 487484 h 2969517"/>
              <a:gd name="connsiteX18" fmla="*/ 2612580 w 2948034"/>
              <a:gd name="connsiteY18" fmla="*/ 540363 h 2969517"/>
              <a:gd name="connsiteX19" fmla="*/ 2655544 w 2948034"/>
              <a:gd name="connsiteY19" fmla="*/ 596548 h 2969517"/>
              <a:gd name="connsiteX20" fmla="*/ 2696856 w 2948034"/>
              <a:gd name="connsiteY20" fmla="*/ 654385 h 2969517"/>
              <a:gd name="connsiteX21" fmla="*/ 2734864 w 2948034"/>
              <a:gd name="connsiteY21" fmla="*/ 715527 h 2969517"/>
              <a:gd name="connsiteX22" fmla="*/ 2771218 w 2948034"/>
              <a:gd name="connsiteY22" fmla="*/ 776669 h 2969517"/>
              <a:gd name="connsiteX23" fmla="*/ 2802615 w 2948034"/>
              <a:gd name="connsiteY23" fmla="*/ 841115 h 2969517"/>
              <a:gd name="connsiteX24" fmla="*/ 2832360 w 2948034"/>
              <a:gd name="connsiteY24" fmla="*/ 907215 h 2969517"/>
              <a:gd name="connsiteX25" fmla="*/ 2858800 w 2948034"/>
              <a:gd name="connsiteY25" fmla="*/ 974967 h 2969517"/>
              <a:gd name="connsiteX26" fmla="*/ 2881935 w 2948034"/>
              <a:gd name="connsiteY26" fmla="*/ 1042719 h 2969517"/>
              <a:gd name="connsiteX27" fmla="*/ 2901765 w 2948034"/>
              <a:gd name="connsiteY27" fmla="*/ 1113776 h 2969517"/>
              <a:gd name="connsiteX28" fmla="*/ 2918289 w 2948034"/>
              <a:gd name="connsiteY28" fmla="*/ 1186485 h 2969517"/>
              <a:gd name="connsiteX29" fmla="*/ 2931509 w 2948034"/>
              <a:gd name="connsiteY29" fmla="*/ 1259194 h 2969517"/>
              <a:gd name="connsiteX30" fmla="*/ 2941424 w 2948034"/>
              <a:gd name="connsiteY30" fmla="*/ 1333556 h 2969517"/>
              <a:gd name="connsiteX31" fmla="*/ 2946382 w 2948034"/>
              <a:gd name="connsiteY31" fmla="*/ 1407918 h 2969517"/>
              <a:gd name="connsiteX32" fmla="*/ 2948034 w 2948034"/>
              <a:gd name="connsiteY32" fmla="*/ 1483932 h 2969517"/>
              <a:gd name="connsiteX33" fmla="*/ 2946382 w 2948034"/>
              <a:gd name="connsiteY33" fmla="*/ 1561599 h 2969517"/>
              <a:gd name="connsiteX34" fmla="*/ 2941424 w 2948034"/>
              <a:gd name="connsiteY34" fmla="*/ 1635961 h 2969517"/>
              <a:gd name="connsiteX35" fmla="*/ 2931509 w 2948034"/>
              <a:gd name="connsiteY35" fmla="*/ 1710323 h 2969517"/>
              <a:gd name="connsiteX36" fmla="*/ 2918289 w 2948034"/>
              <a:gd name="connsiteY36" fmla="*/ 1783032 h 2969517"/>
              <a:gd name="connsiteX37" fmla="*/ 2901765 w 2948034"/>
              <a:gd name="connsiteY37" fmla="*/ 1855742 h 2969517"/>
              <a:gd name="connsiteX38" fmla="*/ 2881935 w 2948034"/>
              <a:gd name="connsiteY38" fmla="*/ 1926799 h 2969517"/>
              <a:gd name="connsiteX39" fmla="*/ 2858800 w 2948034"/>
              <a:gd name="connsiteY39" fmla="*/ 1994551 h 2969517"/>
              <a:gd name="connsiteX40" fmla="*/ 2832360 w 2948034"/>
              <a:gd name="connsiteY40" fmla="*/ 2062302 h 2969517"/>
              <a:gd name="connsiteX41" fmla="*/ 2802615 w 2948034"/>
              <a:gd name="connsiteY41" fmla="*/ 2128402 h 2969517"/>
              <a:gd name="connsiteX42" fmla="*/ 2771218 w 2948034"/>
              <a:gd name="connsiteY42" fmla="*/ 2192849 h 2969517"/>
              <a:gd name="connsiteX43" fmla="*/ 2734864 w 2948034"/>
              <a:gd name="connsiteY43" fmla="*/ 2253991 h 2969517"/>
              <a:gd name="connsiteX44" fmla="*/ 2696856 w 2948034"/>
              <a:gd name="connsiteY44" fmla="*/ 2315133 h 2969517"/>
              <a:gd name="connsiteX45" fmla="*/ 2655544 w 2948034"/>
              <a:gd name="connsiteY45" fmla="*/ 2372970 h 2969517"/>
              <a:gd name="connsiteX46" fmla="*/ 2612580 w 2948034"/>
              <a:gd name="connsiteY46" fmla="*/ 2429154 h 2969517"/>
              <a:gd name="connsiteX47" fmla="*/ 2566310 w 2948034"/>
              <a:gd name="connsiteY47" fmla="*/ 2482034 h 2969517"/>
              <a:gd name="connsiteX48" fmla="*/ 2516735 w 2948034"/>
              <a:gd name="connsiteY48" fmla="*/ 2534913 h 2969517"/>
              <a:gd name="connsiteX49" fmla="*/ 2465508 w 2948034"/>
              <a:gd name="connsiteY49" fmla="*/ 2582835 h 2969517"/>
              <a:gd name="connsiteX50" fmla="*/ 2412629 w 2948034"/>
              <a:gd name="connsiteY50" fmla="*/ 2629105 h 2969517"/>
              <a:gd name="connsiteX51" fmla="*/ 2356444 w 2948034"/>
              <a:gd name="connsiteY51" fmla="*/ 2673722 h 2969517"/>
              <a:gd name="connsiteX52" fmla="*/ 2298607 w 2948034"/>
              <a:gd name="connsiteY52" fmla="*/ 2715034 h 2969517"/>
              <a:gd name="connsiteX53" fmla="*/ 2239118 w 2948034"/>
              <a:gd name="connsiteY53" fmla="*/ 2754694 h 2969517"/>
              <a:gd name="connsiteX54" fmla="*/ 2176323 w 2948034"/>
              <a:gd name="connsiteY54" fmla="*/ 2789396 h 2969517"/>
              <a:gd name="connsiteX55" fmla="*/ 2113529 w 2948034"/>
              <a:gd name="connsiteY55" fmla="*/ 2822446 h 2969517"/>
              <a:gd name="connsiteX56" fmla="*/ 2049082 w 2948034"/>
              <a:gd name="connsiteY56" fmla="*/ 2852191 h 2969517"/>
              <a:gd name="connsiteX57" fmla="*/ 1981330 w 2948034"/>
              <a:gd name="connsiteY57" fmla="*/ 2878630 h 2969517"/>
              <a:gd name="connsiteX58" fmla="*/ 1913578 w 2948034"/>
              <a:gd name="connsiteY58" fmla="*/ 2901765 h 2969517"/>
              <a:gd name="connsiteX59" fmla="*/ 1842521 w 2948034"/>
              <a:gd name="connsiteY59" fmla="*/ 2921595 h 2969517"/>
              <a:gd name="connsiteX60" fmla="*/ 1771465 w 2948034"/>
              <a:gd name="connsiteY60" fmla="*/ 2938120 h 2969517"/>
              <a:gd name="connsiteX61" fmla="*/ 1698755 w 2948034"/>
              <a:gd name="connsiteY61" fmla="*/ 2951340 h 2969517"/>
              <a:gd name="connsiteX62" fmla="*/ 1626046 w 2948034"/>
              <a:gd name="connsiteY62" fmla="*/ 2961255 h 2969517"/>
              <a:gd name="connsiteX63" fmla="*/ 1550031 w 2948034"/>
              <a:gd name="connsiteY63" fmla="*/ 2966212 h 2969517"/>
              <a:gd name="connsiteX64" fmla="*/ 1474017 w 2948034"/>
              <a:gd name="connsiteY64" fmla="*/ 2969517 h 2969517"/>
              <a:gd name="connsiteX65" fmla="*/ 1398003 w 2948034"/>
              <a:gd name="connsiteY65" fmla="*/ 2966212 h 2969517"/>
              <a:gd name="connsiteX66" fmla="*/ 1323641 w 2948034"/>
              <a:gd name="connsiteY66" fmla="*/ 2961255 h 2969517"/>
              <a:gd name="connsiteX67" fmla="*/ 1250932 w 2948034"/>
              <a:gd name="connsiteY67" fmla="*/ 2951340 h 2969517"/>
              <a:gd name="connsiteX68" fmla="*/ 1178222 w 2948034"/>
              <a:gd name="connsiteY68" fmla="*/ 2938120 h 2969517"/>
              <a:gd name="connsiteX69" fmla="*/ 1105513 w 2948034"/>
              <a:gd name="connsiteY69" fmla="*/ 2921595 h 2969517"/>
              <a:gd name="connsiteX70" fmla="*/ 1036108 w 2948034"/>
              <a:gd name="connsiteY70" fmla="*/ 2901765 h 2969517"/>
              <a:gd name="connsiteX71" fmla="*/ 968357 w 2948034"/>
              <a:gd name="connsiteY71" fmla="*/ 2878630 h 2969517"/>
              <a:gd name="connsiteX72" fmla="*/ 900605 w 2948034"/>
              <a:gd name="connsiteY72" fmla="*/ 2852191 h 2969517"/>
              <a:gd name="connsiteX73" fmla="*/ 836158 w 2948034"/>
              <a:gd name="connsiteY73" fmla="*/ 2822446 h 2969517"/>
              <a:gd name="connsiteX74" fmla="*/ 771711 w 2948034"/>
              <a:gd name="connsiteY74" fmla="*/ 2789396 h 2969517"/>
              <a:gd name="connsiteX75" fmla="*/ 710569 w 2948034"/>
              <a:gd name="connsiteY75" fmla="*/ 2754694 h 2969517"/>
              <a:gd name="connsiteX76" fmla="*/ 651079 w 2948034"/>
              <a:gd name="connsiteY76" fmla="*/ 2715034 h 2969517"/>
              <a:gd name="connsiteX77" fmla="*/ 593242 w 2948034"/>
              <a:gd name="connsiteY77" fmla="*/ 2673722 h 2969517"/>
              <a:gd name="connsiteX78" fmla="*/ 537058 w 2948034"/>
              <a:gd name="connsiteY78" fmla="*/ 2629105 h 2969517"/>
              <a:gd name="connsiteX79" fmla="*/ 484178 w 2948034"/>
              <a:gd name="connsiteY79" fmla="*/ 2582835 h 2969517"/>
              <a:gd name="connsiteX80" fmla="*/ 432951 w 2948034"/>
              <a:gd name="connsiteY80" fmla="*/ 2534913 h 2969517"/>
              <a:gd name="connsiteX81" fmla="*/ 383377 w 2948034"/>
              <a:gd name="connsiteY81" fmla="*/ 2482034 h 2969517"/>
              <a:gd name="connsiteX82" fmla="*/ 337107 w 2948034"/>
              <a:gd name="connsiteY82" fmla="*/ 2429154 h 2969517"/>
              <a:gd name="connsiteX83" fmla="*/ 294142 w 2948034"/>
              <a:gd name="connsiteY83" fmla="*/ 2372970 h 2969517"/>
              <a:gd name="connsiteX84" fmla="*/ 252830 w 2948034"/>
              <a:gd name="connsiteY84" fmla="*/ 2315133 h 2969517"/>
              <a:gd name="connsiteX85" fmla="*/ 214823 w 2948034"/>
              <a:gd name="connsiteY85" fmla="*/ 2253991 h 2969517"/>
              <a:gd name="connsiteX86" fmla="*/ 178469 w 2948034"/>
              <a:gd name="connsiteY86" fmla="*/ 2192849 h 2969517"/>
              <a:gd name="connsiteX87" fmla="*/ 145419 w 2948034"/>
              <a:gd name="connsiteY87" fmla="*/ 2128402 h 2969517"/>
              <a:gd name="connsiteX88" fmla="*/ 117327 w 2948034"/>
              <a:gd name="connsiteY88" fmla="*/ 2062302 h 2969517"/>
              <a:gd name="connsiteX89" fmla="*/ 90887 w 2948034"/>
              <a:gd name="connsiteY89" fmla="*/ 1994551 h 2969517"/>
              <a:gd name="connsiteX90" fmla="*/ 67752 w 2948034"/>
              <a:gd name="connsiteY90" fmla="*/ 1926799 h 2969517"/>
              <a:gd name="connsiteX91" fmla="*/ 47922 w 2948034"/>
              <a:gd name="connsiteY91" fmla="*/ 1855742 h 2969517"/>
              <a:gd name="connsiteX92" fmla="*/ 31397 w 2948034"/>
              <a:gd name="connsiteY92" fmla="*/ 1783032 h 2969517"/>
              <a:gd name="connsiteX93" fmla="*/ 18177 w 2948034"/>
              <a:gd name="connsiteY93" fmla="*/ 1710323 h 2969517"/>
              <a:gd name="connsiteX94" fmla="*/ 8263 w 2948034"/>
              <a:gd name="connsiteY94" fmla="*/ 1635961 h 2969517"/>
              <a:gd name="connsiteX95" fmla="*/ 3305 w 2948034"/>
              <a:gd name="connsiteY95" fmla="*/ 1561599 h 2969517"/>
              <a:gd name="connsiteX96" fmla="*/ 0 w 2948034"/>
              <a:gd name="connsiteY96" fmla="*/ 1483932 h 2969517"/>
              <a:gd name="connsiteX97" fmla="*/ 3305 w 2948034"/>
              <a:gd name="connsiteY97" fmla="*/ 1407918 h 2969517"/>
              <a:gd name="connsiteX98" fmla="*/ 8263 w 2948034"/>
              <a:gd name="connsiteY98" fmla="*/ 1333556 h 2969517"/>
              <a:gd name="connsiteX99" fmla="*/ 18177 w 2948034"/>
              <a:gd name="connsiteY99" fmla="*/ 1259194 h 2969517"/>
              <a:gd name="connsiteX100" fmla="*/ 31397 w 2948034"/>
              <a:gd name="connsiteY100" fmla="*/ 1186485 h 2969517"/>
              <a:gd name="connsiteX101" fmla="*/ 47922 w 2948034"/>
              <a:gd name="connsiteY101" fmla="*/ 1113776 h 2969517"/>
              <a:gd name="connsiteX102" fmla="*/ 67752 w 2948034"/>
              <a:gd name="connsiteY102" fmla="*/ 1042719 h 2969517"/>
              <a:gd name="connsiteX103" fmla="*/ 90887 w 2948034"/>
              <a:gd name="connsiteY103" fmla="*/ 974967 h 2969517"/>
              <a:gd name="connsiteX104" fmla="*/ 117327 w 2948034"/>
              <a:gd name="connsiteY104" fmla="*/ 907215 h 2969517"/>
              <a:gd name="connsiteX105" fmla="*/ 145419 w 2948034"/>
              <a:gd name="connsiteY105" fmla="*/ 841115 h 2969517"/>
              <a:gd name="connsiteX106" fmla="*/ 178469 w 2948034"/>
              <a:gd name="connsiteY106" fmla="*/ 776669 h 2969517"/>
              <a:gd name="connsiteX107" fmla="*/ 214823 w 2948034"/>
              <a:gd name="connsiteY107" fmla="*/ 715527 h 2969517"/>
              <a:gd name="connsiteX108" fmla="*/ 252830 w 2948034"/>
              <a:gd name="connsiteY108" fmla="*/ 654385 h 2969517"/>
              <a:gd name="connsiteX109" fmla="*/ 294142 w 2948034"/>
              <a:gd name="connsiteY109" fmla="*/ 596548 h 2969517"/>
              <a:gd name="connsiteX110" fmla="*/ 337107 w 2948034"/>
              <a:gd name="connsiteY110" fmla="*/ 540363 h 2969517"/>
              <a:gd name="connsiteX111" fmla="*/ 383377 w 2948034"/>
              <a:gd name="connsiteY111" fmla="*/ 487484 h 2969517"/>
              <a:gd name="connsiteX112" fmla="*/ 432951 w 2948034"/>
              <a:gd name="connsiteY112" fmla="*/ 434604 h 2969517"/>
              <a:gd name="connsiteX113" fmla="*/ 484178 w 2948034"/>
              <a:gd name="connsiteY113" fmla="*/ 386682 h 2969517"/>
              <a:gd name="connsiteX114" fmla="*/ 537058 w 2948034"/>
              <a:gd name="connsiteY114" fmla="*/ 340412 h 2969517"/>
              <a:gd name="connsiteX115" fmla="*/ 593242 w 2948034"/>
              <a:gd name="connsiteY115" fmla="*/ 295795 h 2969517"/>
              <a:gd name="connsiteX116" fmla="*/ 651079 w 2948034"/>
              <a:gd name="connsiteY116" fmla="*/ 254483 h 2969517"/>
              <a:gd name="connsiteX117" fmla="*/ 710569 w 2948034"/>
              <a:gd name="connsiteY117" fmla="*/ 214823 h 2969517"/>
              <a:gd name="connsiteX118" fmla="*/ 771711 w 2948034"/>
              <a:gd name="connsiteY118" fmla="*/ 180121 h 2969517"/>
              <a:gd name="connsiteX119" fmla="*/ 836158 w 2948034"/>
              <a:gd name="connsiteY119" fmla="*/ 147071 h 2969517"/>
              <a:gd name="connsiteX120" fmla="*/ 900605 w 2948034"/>
              <a:gd name="connsiteY120" fmla="*/ 117327 h 2969517"/>
              <a:gd name="connsiteX121" fmla="*/ 968357 w 2948034"/>
              <a:gd name="connsiteY121" fmla="*/ 90887 h 2969517"/>
              <a:gd name="connsiteX122" fmla="*/ 1036108 w 2948034"/>
              <a:gd name="connsiteY122" fmla="*/ 67752 h 2969517"/>
              <a:gd name="connsiteX123" fmla="*/ 1105513 w 2948034"/>
              <a:gd name="connsiteY123" fmla="*/ 47922 h 2969517"/>
              <a:gd name="connsiteX124" fmla="*/ 1178222 w 2948034"/>
              <a:gd name="connsiteY124" fmla="*/ 31397 h 2969517"/>
              <a:gd name="connsiteX125" fmla="*/ 1250932 w 2948034"/>
              <a:gd name="connsiteY125" fmla="*/ 18178 h 2969517"/>
              <a:gd name="connsiteX126" fmla="*/ 1323641 w 2948034"/>
              <a:gd name="connsiteY126" fmla="*/ 8263 h 2969517"/>
              <a:gd name="connsiteX127" fmla="*/ 1398003 w 2948034"/>
              <a:gd name="connsiteY127" fmla="*/ 3305 h 2969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2948034" h="2969517">
                <a:moveTo>
                  <a:pt x="1474017" y="0"/>
                </a:moveTo>
                <a:lnTo>
                  <a:pt x="1550031" y="3305"/>
                </a:lnTo>
                <a:lnTo>
                  <a:pt x="1626046" y="8263"/>
                </a:lnTo>
                <a:lnTo>
                  <a:pt x="1698755" y="18178"/>
                </a:lnTo>
                <a:lnTo>
                  <a:pt x="1771465" y="31397"/>
                </a:lnTo>
                <a:lnTo>
                  <a:pt x="1842521" y="47922"/>
                </a:lnTo>
                <a:lnTo>
                  <a:pt x="1913578" y="67752"/>
                </a:lnTo>
                <a:lnTo>
                  <a:pt x="1981330" y="90887"/>
                </a:lnTo>
                <a:lnTo>
                  <a:pt x="2049082" y="117327"/>
                </a:lnTo>
                <a:lnTo>
                  <a:pt x="2113529" y="147071"/>
                </a:lnTo>
                <a:lnTo>
                  <a:pt x="2176323" y="180121"/>
                </a:lnTo>
                <a:lnTo>
                  <a:pt x="2239118" y="214823"/>
                </a:lnTo>
                <a:lnTo>
                  <a:pt x="2298607" y="254483"/>
                </a:lnTo>
                <a:lnTo>
                  <a:pt x="2356444" y="295795"/>
                </a:lnTo>
                <a:lnTo>
                  <a:pt x="2412629" y="340412"/>
                </a:lnTo>
                <a:lnTo>
                  <a:pt x="2465508" y="386682"/>
                </a:lnTo>
                <a:lnTo>
                  <a:pt x="2516735" y="434604"/>
                </a:lnTo>
                <a:lnTo>
                  <a:pt x="2566310" y="487484"/>
                </a:lnTo>
                <a:lnTo>
                  <a:pt x="2612580" y="540363"/>
                </a:lnTo>
                <a:lnTo>
                  <a:pt x="2655544" y="596548"/>
                </a:lnTo>
                <a:lnTo>
                  <a:pt x="2696856" y="654385"/>
                </a:lnTo>
                <a:lnTo>
                  <a:pt x="2734864" y="715527"/>
                </a:lnTo>
                <a:lnTo>
                  <a:pt x="2771218" y="776669"/>
                </a:lnTo>
                <a:lnTo>
                  <a:pt x="2802615" y="841115"/>
                </a:lnTo>
                <a:lnTo>
                  <a:pt x="2832360" y="907215"/>
                </a:lnTo>
                <a:lnTo>
                  <a:pt x="2858800" y="974967"/>
                </a:lnTo>
                <a:lnTo>
                  <a:pt x="2881935" y="1042719"/>
                </a:lnTo>
                <a:lnTo>
                  <a:pt x="2901765" y="1113776"/>
                </a:lnTo>
                <a:lnTo>
                  <a:pt x="2918289" y="1186485"/>
                </a:lnTo>
                <a:lnTo>
                  <a:pt x="2931509" y="1259194"/>
                </a:lnTo>
                <a:lnTo>
                  <a:pt x="2941424" y="1333556"/>
                </a:lnTo>
                <a:lnTo>
                  <a:pt x="2946382" y="1407918"/>
                </a:lnTo>
                <a:lnTo>
                  <a:pt x="2948034" y="1483932"/>
                </a:lnTo>
                <a:lnTo>
                  <a:pt x="2946382" y="1561599"/>
                </a:lnTo>
                <a:lnTo>
                  <a:pt x="2941424" y="1635961"/>
                </a:lnTo>
                <a:lnTo>
                  <a:pt x="2931509" y="1710323"/>
                </a:lnTo>
                <a:lnTo>
                  <a:pt x="2918289" y="1783032"/>
                </a:lnTo>
                <a:lnTo>
                  <a:pt x="2901765" y="1855742"/>
                </a:lnTo>
                <a:lnTo>
                  <a:pt x="2881935" y="1926799"/>
                </a:lnTo>
                <a:lnTo>
                  <a:pt x="2858800" y="1994551"/>
                </a:lnTo>
                <a:lnTo>
                  <a:pt x="2832360" y="2062302"/>
                </a:lnTo>
                <a:lnTo>
                  <a:pt x="2802615" y="2128402"/>
                </a:lnTo>
                <a:lnTo>
                  <a:pt x="2771218" y="2192849"/>
                </a:lnTo>
                <a:lnTo>
                  <a:pt x="2734864" y="2253991"/>
                </a:lnTo>
                <a:lnTo>
                  <a:pt x="2696856" y="2315133"/>
                </a:lnTo>
                <a:lnTo>
                  <a:pt x="2655544" y="2372970"/>
                </a:lnTo>
                <a:lnTo>
                  <a:pt x="2612580" y="2429154"/>
                </a:lnTo>
                <a:lnTo>
                  <a:pt x="2566310" y="2482034"/>
                </a:lnTo>
                <a:lnTo>
                  <a:pt x="2516735" y="2534913"/>
                </a:lnTo>
                <a:lnTo>
                  <a:pt x="2465508" y="2582835"/>
                </a:lnTo>
                <a:lnTo>
                  <a:pt x="2412629" y="2629105"/>
                </a:lnTo>
                <a:lnTo>
                  <a:pt x="2356444" y="2673722"/>
                </a:lnTo>
                <a:lnTo>
                  <a:pt x="2298607" y="2715034"/>
                </a:lnTo>
                <a:lnTo>
                  <a:pt x="2239118" y="2754694"/>
                </a:lnTo>
                <a:lnTo>
                  <a:pt x="2176323" y="2789396"/>
                </a:lnTo>
                <a:lnTo>
                  <a:pt x="2113529" y="2822446"/>
                </a:lnTo>
                <a:lnTo>
                  <a:pt x="2049082" y="2852191"/>
                </a:lnTo>
                <a:lnTo>
                  <a:pt x="1981330" y="2878630"/>
                </a:lnTo>
                <a:lnTo>
                  <a:pt x="1913578" y="2901765"/>
                </a:lnTo>
                <a:lnTo>
                  <a:pt x="1842521" y="2921595"/>
                </a:lnTo>
                <a:lnTo>
                  <a:pt x="1771465" y="2938120"/>
                </a:lnTo>
                <a:lnTo>
                  <a:pt x="1698755" y="2951340"/>
                </a:lnTo>
                <a:lnTo>
                  <a:pt x="1626046" y="2961255"/>
                </a:lnTo>
                <a:lnTo>
                  <a:pt x="1550031" y="2966212"/>
                </a:lnTo>
                <a:lnTo>
                  <a:pt x="1474017" y="2969517"/>
                </a:lnTo>
                <a:lnTo>
                  <a:pt x="1398003" y="2966212"/>
                </a:lnTo>
                <a:lnTo>
                  <a:pt x="1323641" y="2961255"/>
                </a:lnTo>
                <a:lnTo>
                  <a:pt x="1250932" y="2951340"/>
                </a:lnTo>
                <a:lnTo>
                  <a:pt x="1178222" y="2938120"/>
                </a:lnTo>
                <a:lnTo>
                  <a:pt x="1105513" y="2921595"/>
                </a:lnTo>
                <a:lnTo>
                  <a:pt x="1036108" y="2901765"/>
                </a:lnTo>
                <a:lnTo>
                  <a:pt x="968357" y="2878630"/>
                </a:lnTo>
                <a:lnTo>
                  <a:pt x="900605" y="2852191"/>
                </a:lnTo>
                <a:lnTo>
                  <a:pt x="836158" y="2822446"/>
                </a:lnTo>
                <a:lnTo>
                  <a:pt x="771711" y="2789396"/>
                </a:lnTo>
                <a:lnTo>
                  <a:pt x="710569" y="2754694"/>
                </a:lnTo>
                <a:lnTo>
                  <a:pt x="651079" y="2715034"/>
                </a:lnTo>
                <a:lnTo>
                  <a:pt x="593242" y="2673722"/>
                </a:lnTo>
                <a:lnTo>
                  <a:pt x="537058" y="2629105"/>
                </a:lnTo>
                <a:lnTo>
                  <a:pt x="484178" y="2582835"/>
                </a:lnTo>
                <a:lnTo>
                  <a:pt x="432951" y="2534913"/>
                </a:lnTo>
                <a:lnTo>
                  <a:pt x="383377" y="2482034"/>
                </a:lnTo>
                <a:lnTo>
                  <a:pt x="337107" y="2429154"/>
                </a:lnTo>
                <a:lnTo>
                  <a:pt x="294142" y="2372970"/>
                </a:lnTo>
                <a:lnTo>
                  <a:pt x="252830" y="2315133"/>
                </a:lnTo>
                <a:lnTo>
                  <a:pt x="214823" y="2253991"/>
                </a:lnTo>
                <a:lnTo>
                  <a:pt x="178469" y="2192849"/>
                </a:lnTo>
                <a:lnTo>
                  <a:pt x="145419" y="2128402"/>
                </a:lnTo>
                <a:lnTo>
                  <a:pt x="117327" y="2062302"/>
                </a:lnTo>
                <a:lnTo>
                  <a:pt x="90887" y="1994551"/>
                </a:lnTo>
                <a:lnTo>
                  <a:pt x="67752" y="1926799"/>
                </a:lnTo>
                <a:lnTo>
                  <a:pt x="47922" y="1855742"/>
                </a:lnTo>
                <a:lnTo>
                  <a:pt x="31397" y="1783032"/>
                </a:lnTo>
                <a:lnTo>
                  <a:pt x="18177" y="1710323"/>
                </a:lnTo>
                <a:lnTo>
                  <a:pt x="8263" y="1635961"/>
                </a:lnTo>
                <a:lnTo>
                  <a:pt x="3305" y="1561599"/>
                </a:lnTo>
                <a:lnTo>
                  <a:pt x="0" y="1483932"/>
                </a:lnTo>
                <a:lnTo>
                  <a:pt x="3305" y="1407918"/>
                </a:lnTo>
                <a:lnTo>
                  <a:pt x="8263" y="1333556"/>
                </a:lnTo>
                <a:lnTo>
                  <a:pt x="18177" y="1259194"/>
                </a:lnTo>
                <a:lnTo>
                  <a:pt x="31397" y="1186485"/>
                </a:lnTo>
                <a:lnTo>
                  <a:pt x="47922" y="1113776"/>
                </a:lnTo>
                <a:lnTo>
                  <a:pt x="67752" y="1042719"/>
                </a:lnTo>
                <a:lnTo>
                  <a:pt x="90887" y="974967"/>
                </a:lnTo>
                <a:lnTo>
                  <a:pt x="117327" y="907215"/>
                </a:lnTo>
                <a:lnTo>
                  <a:pt x="145419" y="841115"/>
                </a:lnTo>
                <a:lnTo>
                  <a:pt x="178469" y="776669"/>
                </a:lnTo>
                <a:lnTo>
                  <a:pt x="214823" y="715527"/>
                </a:lnTo>
                <a:lnTo>
                  <a:pt x="252830" y="654385"/>
                </a:lnTo>
                <a:lnTo>
                  <a:pt x="294142" y="596548"/>
                </a:lnTo>
                <a:lnTo>
                  <a:pt x="337107" y="540363"/>
                </a:lnTo>
                <a:lnTo>
                  <a:pt x="383377" y="487484"/>
                </a:lnTo>
                <a:lnTo>
                  <a:pt x="432951" y="434604"/>
                </a:lnTo>
                <a:lnTo>
                  <a:pt x="484178" y="386682"/>
                </a:lnTo>
                <a:lnTo>
                  <a:pt x="537058" y="340412"/>
                </a:lnTo>
                <a:lnTo>
                  <a:pt x="593242" y="295795"/>
                </a:lnTo>
                <a:lnTo>
                  <a:pt x="651079" y="254483"/>
                </a:lnTo>
                <a:lnTo>
                  <a:pt x="710569" y="214823"/>
                </a:lnTo>
                <a:lnTo>
                  <a:pt x="771711" y="180121"/>
                </a:lnTo>
                <a:lnTo>
                  <a:pt x="836158" y="147071"/>
                </a:lnTo>
                <a:lnTo>
                  <a:pt x="900605" y="117327"/>
                </a:lnTo>
                <a:lnTo>
                  <a:pt x="968357" y="90887"/>
                </a:lnTo>
                <a:lnTo>
                  <a:pt x="1036108" y="67752"/>
                </a:lnTo>
                <a:lnTo>
                  <a:pt x="1105513" y="47922"/>
                </a:lnTo>
                <a:lnTo>
                  <a:pt x="1178222" y="31397"/>
                </a:lnTo>
                <a:lnTo>
                  <a:pt x="1250932" y="18178"/>
                </a:lnTo>
                <a:lnTo>
                  <a:pt x="1323641" y="8263"/>
                </a:lnTo>
                <a:lnTo>
                  <a:pt x="1398003" y="3305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57150">
            <a:noFill/>
          </a:ln>
        </p:spPr>
        <p:txBody>
          <a:bodyPr wrap="square" lIns="0" tIns="900000" anchor="t" anchorCtr="1">
            <a:noAutofit/>
          </a:bodyPr>
          <a:lstStyle>
            <a:lvl1pPr marL="0" indent="0">
              <a:buFontTx/>
              <a:buNone/>
              <a:defRPr sz="1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11" name="図プレースホルダー 10"/>
          <p:cNvSpPr>
            <a:spLocks noGrp="1"/>
          </p:cNvSpPr>
          <p:nvPr>
            <p:ph type="pic" sz="quarter" idx="10" hasCustomPrompt="1"/>
          </p:nvPr>
        </p:nvSpPr>
        <p:spPr>
          <a:xfrm>
            <a:off x="2638425" y="1"/>
            <a:ext cx="4921250" cy="5616575"/>
          </a:xfrm>
          <a:custGeom>
            <a:avLst/>
            <a:gdLst>
              <a:gd name="connsiteX0" fmla="*/ 2127250 w 4921250"/>
              <a:gd name="connsiteY0" fmla="*/ 0 h 5616575"/>
              <a:gd name="connsiteX1" fmla="*/ 3536950 w 4921250"/>
              <a:gd name="connsiteY1" fmla="*/ 0 h 5616575"/>
              <a:gd name="connsiteX2" fmla="*/ 3638550 w 4921250"/>
              <a:gd name="connsiteY2" fmla="*/ 28575 h 5616575"/>
              <a:gd name="connsiteX3" fmla="*/ 3736975 w 4921250"/>
              <a:gd name="connsiteY3" fmla="*/ 60325 h 5616575"/>
              <a:gd name="connsiteX4" fmla="*/ 3832225 w 4921250"/>
              <a:gd name="connsiteY4" fmla="*/ 95250 h 5616575"/>
              <a:gd name="connsiteX5" fmla="*/ 3930650 w 4921250"/>
              <a:gd name="connsiteY5" fmla="*/ 133350 h 5616575"/>
              <a:gd name="connsiteX6" fmla="*/ 4022725 w 4921250"/>
              <a:gd name="connsiteY6" fmla="*/ 177800 h 5616575"/>
              <a:gd name="connsiteX7" fmla="*/ 4114800 w 4921250"/>
              <a:gd name="connsiteY7" fmla="*/ 222250 h 5616575"/>
              <a:gd name="connsiteX8" fmla="*/ 4206875 w 4921250"/>
              <a:gd name="connsiteY8" fmla="*/ 269875 h 5616575"/>
              <a:gd name="connsiteX9" fmla="*/ 4295775 w 4921250"/>
              <a:gd name="connsiteY9" fmla="*/ 320675 h 5616575"/>
              <a:gd name="connsiteX10" fmla="*/ 4381500 w 4921250"/>
              <a:gd name="connsiteY10" fmla="*/ 377825 h 5616575"/>
              <a:gd name="connsiteX11" fmla="*/ 4464050 w 4921250"/>
              <a:gd name="connsiteY11" fmla="*/ 434975 h 5616575"/>
              <a:gd name="connsiteX12" fmla="*/ 4546600 w 4921250"/>
              <a:gd name="connsiteY12" fmla="*/ 495300 h 5616575"/>
              <a:gd name="connsiteX13" fmla="*/ 4625975 w 4921250"/>
              <a:gd name="connsiteY13" fmla="*/ 558800 h 5616575"/>
              <a:gd name="connsiteX14" fmla="*/ 4705350 w 4921250"/>
              <a:gd name="connsiteY14" fmla="*/ 625475 h 5616575"/>
              <a:gd name="connsiteX15" fmla="*/ 4778375 w 4921250"/>
              <a:gd name="connsiteY15" fmla="*/ 695325 h 5616575"/>
              <a:gd name="connsiteX16" fmla="*/ 4851400 w 4921250"/>
              <a:gd name="connsiteY16" fmla="*/ 765175 h 5616575"/>
              <a:gd name="connsiteX17" fmla="*/ 4921250 w 4921250"/>
              <a:gd name="connsiteY17" fmla="*/ 838200 h 5616575"/>
              <a:gd name="connsiteX18" fmla="*/ 4921250 w 4921250"/>
              <a:gd name="connsiteY18" fmla="*/ 4689475 h 5616575"/>
              <a:gd name="connsiteX19" fmla="*/ 4822825 w 4921250"/>
              <a:gd name="connsiteY19" fmla="*/ 4791075 h 5616575"/>
              <a:gd name="connsiteX20" fmla="*/ 4718050 w 4921250"/>
              <a:gd name="connsiteY20" fmla="*/ 4892675 h 5616575"/>
              <a:gd name="connsiteX21" fmla="*/ 4606925 w 4921250"/>
              <a:gd name="connsiteY21" fmla="*/ 4984750 h 5616575"/>
              <a:gd name="connsiteX22" fmla="*/ 4492625 w 4921250"/>
              <a:gd name="connsiteY22" fmla="*/ 5073650 h 5616575"/>
              <a:gd name="connsiteX23" fmla="*/ 4375150 w 4921250"/>
              <a:gd name="connsiteY23" fmla="*/ 5156200 h 5616575"/>
              <a:gd name="connsiteX24" fmla="*/ 4251325 w 4921250"/>
              <a:gd name="connsiteY24" fmla="*/ 5232400 h 5616575"/>
              <a:gd name="connsiteX25" fmla="*/ 4124325 w 4921250"/>
              <a:gd name="connsiteY25" fmla="*/ 5302250 h 5616575"/>
              <a:gd name="connsiteX26" fmla="*/ 3994150 w 4921250"/>
              <a:gd name="connsiteY26" fmla="*/ 5365750 h 5616575"/>
              <a:gd name="connsiteX27" fmla="*/ 3927475 w 4921250"/>
              <a:gd name="connsiteY27" fmla="*/ 5394325 h 5616575"/>
              <a:gd name="connsiteX28" fmla="*/ 3857625 w 4921250"/>
              <a:gd name="connsiteY28" fmla="*/ 5422900 h 5616575"/>
              <a:gd name="connsiteX29" fmla="*/ 3790950 w 4921250"/>
              <a:gd name="connsiteY29" fmla="*/ 5448300 h 5616575"/>
              <a:gd name="connsiteX30" fmla="*/ 3721100 w 4921250"/>
              <a:gd name="connsiteY30" fmla="*/ 5470525 h 5616575"/>
              <a:gd name="connsiteX31" fmla="*/ 3651250 w 4921250"/>
              <a:gd name="connsiteY31" fmla="*/ 5495925 h 5616575"/>
              <a:gd name="connsiteX32" fmla="*/ 3578225 w 4921250"/>
              <a:gd name="connsiteY32" fmla="*/ 5514975 h 5616575"/>
              <a:gd name="connsiteX33" fmla="*/ 3508375 w 4921250"/>
              <a:gd name="connsiteY33" fmla="*/ 5534025 h 5616575"/>
              <a:gd name="connsiteX34" fmla="*/ 3435350 w 4921250"/>
              <a:gd name="connsiteY34" fmla="*/ 5549900 h 5616575"/>
              <a:gd name="connsiteX35" fmla="*/ 3362325 w 4921250"/>
              <a:gd name="connsiteY35" fmla="*/ 5565775 h 5616575"/>
              <a:gd name="connsiteX36" fmla="*/ 3289300 w 4921250"/>
              <a:gd name="connsiteY36" fmla="*/ 5578475 h 5616575"/>
              <a:gd name="connsiteX37" fmla="*/ 3213100 w 4921250"/>
              <a:gd name="connsiteY37" fmla="*/ 5588000 h 5616575"/>
              <a:gd name="connsiteX38" fmla="*/ 3136900 w 4921250"/>
              <a:gd name="connsiteY38" fmla="*/ 5597525 h 5616575"/>
              <a:gd name="connsiteX39" fmla="*/ 3063875 w 4921250"/>
              <a:gd name="connsiteY39" fmla="*/ 5607050 h 5616575"/>
              <a:gd name="connsiteX40" fmla="*/ 2987675 w 4921250"/>
              <a:gd name="connsiteY40" fmla="*/ 5610225 h 5616575"/>
              <a:gd name="connsiteX41" fmla="*/ 2908300 w 4921250"/>
              <a:gd name="connsiteY41" fmla="*/ 5613400 h 5616575"/>
              <a:gd name="connsiteX42" fmla="*/ 2832100 w 4921250"/>
              <a:gd name="connsiteY42" fmla="*/ 5616575 h 5616575"/>
              <a:gd name="connsiteX43" fmla="*/ 2686050 w 4921250"/>
              <a:gd name="connsiteY43" fmla="*/ 5610225 h 5616575"/>
              <a:gd name="connsiteX44" fmla="*/ 2543175 w 4921250"/>
              <a:gd name="connsiteY44" fmla="*/ 5600700 h 5616575"/>
              <a:gd name="connsiteX45" fmla="*/ 2400300 w 4921250"/>
              <a:gd name="connsiteY45" fmla="*/ 5581650 h 5616575"/>
              <a:gd name="connsiteX46" fmla="*/ 2260600 w 4921250"/>
              <a:gd name="connsiteY46" fmla="*/ 5556250 h 5616575"/>
              <a:gd name="connsiteX47" fmla="*/ 2124075 w 4921250"/>
              <a:gd name="connsiteY47" fmla="*/ 5524500 h 5616575"/>
              <a:gd name="connsiteX48" fmla="*/ 1990725 w 4921250"/>
              <a:gd name="connsiteY48" fmla="*/ 5486400 h 5616575"/>
              <a:gd name="connsiteX49" fmla="*/ 1857375 w 4921250"/>
              <a:gd name="connsiteY49" fmla="*/ 5441950 h 5616575"/>
              <a:gd name="connsiteX50" fmla="*/ 1730375 w 4921250"/>
              <a:gd name="connsiteY50" fmla="*/ 5391150 h 5616575"/>
              <a:gd name="connsiteX51" fmla="*/ 1603375 w 4921250"/>
              <a:gd name="connsiteY51" fmla="*/ 5334000 h 5616575"/>
              <a:gd name="connsiteX52" fmla="*/ 1482725 w 4921250"/>
              <a:gd name="connsiteY52" fmla="*/ 5270500 h 5616575"/>
              <a:gd name="connsiteX53" fmla="*/ 1365250 w 4921250"/>
              <a:gd name="connsiteY53" fmla="*/ 5203825 h 5616575"/>
              <a:gd name="connsiteX54" fmla="*/ 1247775 w 4921250"/>
              <a:gd name="connsiteY54" fmla="*/ 5127625 h 5616575"/>
              <a:gd name="connsiteX55" fmla="*/ 1136650 w 4921250"/>
              <a:gd name="connsiteY55" fmla="*/ 5048250 h 5616575"/>
              <a:gd name="connsiteX56" fmla="*/ 1031875 w 4921250"/>
              <a:gd name="connsiteY56" fmla="*/ 4962525 h 5616575"/>
              <a:gd name="connsiteX57" fmla="*/ 927100 w 4921250"/>
              <a:gd name="connsiteY57" fmla="*/ 4873625 h 5616575"/>
              <a:gd name="connsiteX58" fmla="*/ 828675 w 4921250"/>
              <a:gd name="connsiteY58" fmla="*/ 4781550 h 5616575"/>
              <a:gd name="connsiteX59" fmla="*/ 736600 w 4921250"/>
              <a:gd name="connsiteY59" fmla="*/ 4679950 h 5616575"/>
              <a:gd name="connsiteX60" fmla="*/ 647700 w 4921250"/>
              <a:gd name="connsiteY60" fmla="*/ 4578350 h 5616575"/>
              <a:gd name="connsiteX61" fmla="*/ 561975 w 4921250"/>
              <a:gd name="connsiteY61" fmla="*/ 4470400 h 5616575"/>
              <a:gd name="connsiteX62" fmla="*/ 482600 w 4921250"/>
              <a:gd name="connsiteY62" fmla="*/ 4359275 h 5616575"/>
              <a:gd name="connsiteX63" fmla="*/ 409575 w 4921250"/>
              <a:gd name="connsiteY63" fmla="*/ 4241800 h 5616575"/>
              <a:gd name="connsiteX64" fmla="*/ 342900 w 4921250"/>
              <a:gd name="connsiteY64" fmla="*/ 4124325 h 5616575"/>
              <a:gd name="connsiteX65" fmla="*/ 279400 w 4921250"/>
              <a:gd name="connsiteY65" fmla="*/ 4000500 h 5616575"/>
              <a:gd name="connsiteX66" fmla="*/ 222250 w 4921250"/>
              <a:gd name="connsiteY66" fmla="*/ 3873500 h 5616575"/>
              <a:gd name="connsiteX67" fmla="*/ 171450 w 4921250"/>
              <a:gd name="connsiteY67" fmla="*/ 3743325 h 5616575"/>
              <a:gd name="connsiteX68" fmla="*/ 127000 w 4921250"/>
              <a:gd name="connsiteY68" fmla="*/ 3613150 h 5616575"/>
              <a:gd name="connsiteX69" fmla="*/ 88900 w 4921250"/>
              <a:gd name="connsiteY69" fmla="*/ 3476625 h 5616575"/>
              <a:gd name="connsiteX70" fmla="*/ 57150 w 4921250"/>
              <a:gd name="connsiteY70" fmla="*/ 3336925 h 5616575"/>
              <a:gd name="connsiteX71" fmla="*/ 31750 w 4921250"/>
              <a:gd name="connsiteY71" fmla="*/ 3197225 h 5616575"/>
              <a:gd name="connsiteX72" fmla="*/ 15875 w 4921250"/>
              <a:gd name="connsiteY72" fmla="*/ 3054350 h 5616575"/>
              <a:gd name="connsiteX73" fmla="*/ 3175 w 4921250"/>
              <a:gd name="connsiteY73" fmla="*/ 2911475 h 5616575"/>
              <a:gd name="connsiteX74" fmla="*/ 0 w 4921250"/>
              <a:gd name="connsiteY74" fmla="*/ 2762250 h 5616575"/>
              <a:gd name="connsiteX75" fmla="*/ 3175 w 4921250"/>
              <a:gd name="connsiteY75" fmla="*/ 2638425 h 5616575"/>
              <a:gd name="connsiteX76" fmla="*/ 9525 w 4921250"/>
              <a:gd name="connsiteY76" fmla="*/ 2517775 h 5616575"/>
              <a:gd name="connsiteX77" fmla="*/ 22225 w 4921250"/>
              <a:gd name="connsiteY77" fmla="*/ 2397125 h 5616575"/>
              <a:gd name="connsiteX78" fmla="*/ 41275 w 4921250"/>
              <a:gd name="connsiteY78" fmla="*/ 2276475 h 5616575"/>
              <a:gd name="connsiteX79" fmla="*/ 63500 w 4921250"/>
              <a:gd name="connsiteY79" fmla="*/ 2159000 h 5616575"/>
              <a:gd name="connsiteX80" fmla="*/ 92075 w 4921250"/>
              <a:gd name="connsiteY80" fmla="*/ 2041525 h 5616575"/>
              <a:gd name="connsiteX81" fmla="*/ 123825 w 4921250"/>
              <a:gd name="connsiteY81" fmla="*/ 1927225 h 5616575"/>
              <a:gd name="connsiteX82" fmla="*/ 161925 w 4921250"/>
              <a:gd name="connsiteY82" fmla="*/ 1816100 h 5616575"/>
              <a:gd name="connsiteX83" fmla="*/ 203200 w 4921250"/>
              <a:gd name="connsiteY83" fmla="*/ 1704975 h 5616575"/>
              <a:gd name="connsiteX84" fmla="*/ 247650 w 4921250"/>
              <a:gd name="connsiteY84" fmla="*/ 1597025 h 5616575"/>
              <a:gd name="connsiteX85" fmla="*/ 298450 w 4921250"/>
              <a:gd name="connsiteY85" fmla="*/ 1492250 h 5616575"/>
              <a:gd name="connsiteX86" fmla="*/ 352425 w 4921250"/>
              <a:gd name="connsiteY86" fmla="*/ 1387475 h 5616575"/>
              <a:gd name="connsiteX87" fmla="*/ 409575 w 4921250"/>
              <a:gd name="connsiteY87" fmla="*/ 1289050 h 5616575"/>
              <a:gd name="connsiteX88" fmla="*/ 469900 w 4921250"/>
              <a:gd name="connsiteY88" fmla="*/ 1190625 h 5616575"/>
              <a:gd name="connsiteX89" fmla="*/ 536575 w 4921250"/>
              <a:gd name="connsiteY89" fmla="*/ 1095375 h 5616575"/>
              <a:gd name="connsiteX90" fmla="*/ 606425 w 4921250"/>
              <a:gd name="connsiteY90" fmla="*/ 1003300 h 5616575"/>
              <a:gd name="connsiteX91" fmla="*/ 679450 w 4921250"/>
              <a:gd name="connsiteY91" fmla="*/ 911225 h 5616575"/>
              <a:gd name="connsiteX92" fmla="*/ 755650 w 4921250"/>
              <a:gd name="connsiteY92" fmla="*/ 825500 h 5616575"/>
              <a:gd name="connsiteX93" fmla="*/ 835025 w 4921250"/>
              <a:gd name="connsiteY93" fmla="*/ 742950 h 5616575"/>
              <a:gd name="connsiteX94" fmla="*/ 917575 w 4921250"/>
              <a:gd name="connsiteY94" fmla="*/ 663575 h 5616575"/>
              <a:gd name="connsiteX95" fmla="*/ 1003300 w 4921250"/>
              <a:gd name="connsiteY95" fmla="*/ 587375 h 5616575"/>
              <a:gd name="connsiteX96" fmla="*/ 1092200 w 4921250"/>
              <a:gd name="connsiteY96" fmla="*/ 514350 h 5616575"/>
              <a:gd name="connsiteX97" fmla="*/ 1184275 w 4921250"/>
              <a:gd name="connsiteY97" fmla="*/ 444500 h 5616575"/>
              <a:gd name="connsiteX98" fmla="*/ 1279525 w 4921250"/>
              <a:gd name="connsiteY98" fmla="*/ 377825 h 5616575"/>
              <a:gd name="connsiteX99" fmla="*/ 1377950 w 4921250"/>
              <a:gd name="connsiteY99" fmla="*/ 317500 h 5616575"/>
              <a:gd name="connsiteX100" fmla="*/ 1476375 w 4921250"/>
              <a:gd name="connsiteY100" fmla="*/ 260350 h 5616575"/>
              <a:gd name="connsiteX101" fmla="*/ 1581150 w 4921250"/>
              <a:gd name="connsiteY101" fmla="*/ 206375 h 5616575"/>
              <a:gd name="connsiteX102" fmla="*/ 1685925 w 4921250"/>
              <a:gd name="connsiteY102" fmla="*/ 155575 h 5616575"/>
              <a:gd name="connsiteX103" fmla="*/ 1793875 w 4921250"/>
              <a:gd name="connsiteY103" fmla="*/ 111125 h 5616575"/>
              <a:gd name="connsiteX104" fmla="*/ 1901825 w 4921250"/>
              <a:gd name="connsiteY104" fmla="*/ 69850 h 5616575"/>
              <a:gd name="connsiteX105" fmla="*/ 2012950 w 4921250"/>
              <a:gd name="connsiteY105" fmla="*/ 31750 h 561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4921250" h="5616575">
                <a:moveTo>
                  <a:pt x="2127250" y="0"/>
                </a:moveTo>
                <a:lnTo>
                  <a:pt x="3536950" y="0"/>
                </a:lnTo>
                <a:lnTo>
                  <a:pt x="3638550" y="28575"/>
                </a:lnTo>
                <a:lnTo>
                  <a:pt x="3736975" y="60325"/>
                </a:lnTo>
                <a:lnTo>
                  <a:pt x="3832225" y="95250"/>
                </a:lnTo>
                <a:lnTo>
                  <a:pt x="3930650" y="133350"/>
                </a:lnTo>
                <a:lnTo>
                  <a:pt x="4022725" y="177800"/>
                </a:lnTo>
                <a:lnTo>
                  <a:pt x="4114800" y="222250"/>
                </a:lnTo>
                <a:lnTo>
                  <a:pt x="4206875" y="269875"/>
                </a:lnTo>
                <a:lnTo>
                  <a:pt x="4295775" y="320675"/>
                </a:lnTo>
                <a:lnTo>
                  <a:pt x="4381500" y="377825"/>
                </a:lnTo>
                <a:lnTo>
                  <a:pt x="4464050" y="434975"/>
                </a:lnTo>
                <a:lnTo>
                  <a:pt x="4546600" y="495300"/>
                </a:lnTo>
                <a:lnTo>
                  <a:pt x="4625975" y="558800"/>
                </a:lnTo>
                <a:lnTo>
                  <a:pt x="4705350" y="625475"/>
                </a:lnTo>
                <a:lnTo>
                  <a:pt x="4778375" y="695325"/>
                </a:lnTo>
                <a:lnTo>
                  <a:pt x="4851400" y="765175"/>
                </a:lnTo>
                <a:lnTo>
                  <a:pt x="4921250" y="838200"/>
                </a:lnTo>
                <a:lnTo>
                  <a:pt x="4921250" y="4689475"/>
                </a:lnTo>
                <a:lnTo>
                  <a:pt x="4822825" y="4791075"/>
                </a:lnTo>
                <a:lnTo>
                  <a:pt x="4718050" y="4892675"/>
                </a:lnTo>
                <a:lnTo>
                  <a:pt x="4606925" y="4984750"/>
                </a:lnTo>
                <a:lnTo>
                  <a:pt x="4492625" y="5073650"/>
                </a:lnTo>
                <a:lnTo>
                  <a:pt x="4375150" y="5156200"/>
                </a:lnTo>
                <a:lnTo>
                  <a:pt x="4251325" y="5232400"/>
                </a:lnTo>
                <a:lnTo>
                  <a:pt x="4124325" y="5302250"/>
                </a:lnTo>
                <a:lnTo>
                  <a:pt x="3994150" y="5365750"/>
                </a:lnTo>
                <a:lnTo>
                  <a:pt x="3927475" y="5394325"/>
                </a:lnTo>
                <a:lnTo>
                  <a:pt x="3857625" y="5422900"/>
                </a:lnTo>
                <a:lnTo>
                  <a:pt x="3790950" y="5448300"/>
                </a:lnTo>
                <a:lnTo>
                  <a:pt x="3721100" y="5470525"/>
                </a:lnTo>
                <a:lnTo>
                  <a:pt x="3651250" y="5495925"/>
                </a:lnTo>
                <a:lnTo>
                  <a:pt x="3578225" y="5514975"/>
                </a:lnTo>
                <a:lnTo>
                  <a:pt x="3508375" y="5534025"/>
                </a:lnTo>
                <a:lnTo>
                  <a:pt x="3435350" y="5549900"/>
                </a:lnTo>
                <a:lnTo>
                  <a:pt x="3362325" y="5565775"/>
                </a:lnTo>
                <a:lnTo>
                  <a:pt x="3289300" y="5578475"/>
                </a:lnTo>
                <a:lnTo>
                  <a:pt x="3213100" y="5588000"/>
                </a:lnTo>
                <a:lnTo>
                  <a:pt x="3136900" y="5597525"/>
                </a:lnTo>
                <a:lnTo>
                  <a:pt x="3063875" y="5607050"/>
                </a:lnTo>
                <a:lnTo>
                  <a:pt x="2987675" y="5610225"/>
                </a:lnTo>
                <a:lnTo>
                  <a:pt x="2908300" y="5613400"/>
                </a:lnTo>
                <a:lnTo>
                  <a:pt x="2832100" y="5616575"/>
                </a:lnTo>
                <a:lnTo>
                  <a:pt x="2686050" y="5610225"/>
                </a:lnTo>
                <a:lnTo>
                  <a:pt x="2543175" y="5600700"/>
                </a:lnTo>
                <a:lnTo>
                  <a:pt x="2400300" y="5581650"/>
                </a:lnTo>
                <a:lnTo>
                  <a:pt x="2260600" y="5556250"/>
                </a:lnTo>
                <a:lnTo>
                  <a:pt x="2124075" y="5524500"/>
                </a:lnTo>
                <a:lnTo>
                  <a:pt x="1990725" y="5486400"/>
                </a:lnTo>
                <a:lnTo>
                  <a:pt x="1857375" y="5441950"/>
                </a:lnTo>
                <a:lnTo>
                  <a:pt x="1730375" y="5391150"/>
                </a:lnTo>
                <a:lnTo>
                  <a:pt x="1603375" y="5334000"/>
                </a:lnTo>
                <a:lnTo>
                  <a:pt x="1482725" y="5270500"/>
                </a:lnTo>
                <a:lnTo>
                  <a:pt x="1365250" y="5203825"/>
                </a:lnTo>
                <a:lnTo>
                  <a:pt x="1247775" y="5127625"/>
                </a:lnTo>
                <a:lnTo>
                  <a:pt x="1136650" y="5048250"/>
                </a:lnTo>
                <a:lnTo>
                  <a:pt x="1031875" y="4962525"/>
                </a:lnTo>
                <a:lnTo>
                  <a:pt x="927100" y="4873625"/>
                </a:lnTo>
                <a:lnTo>
                  <a:pt x="828675" y="4781550"/>
                </a:lnTo>
                <a:lnTo>
                  <a:pt x="736600" y="4679950"/>
                </a:lnTo>
                <a:lnTo>
                  <a:pt x="647700" y="4578350"/>
                </a:lnTo>
                <a:lnTo>
                  <a:pt x="561975" y="4470400"/>
                </a:lnTo>
                <a:lnTo>
                  <a:pt x="482600" y="4359275"/>
                </a:lnTo>
                <a:lnTo>
                  <a:pt x="409575" y="4241800"/>
                </a:lnTo>
                <a:lnTo>
                  <a:pt x="342900" y="4124325"/>
                </a:lnTo>
                <a:lnTo>
                  <a:pt x="279400" y="4000500"/>
                </a:lnTo>
                <a:lnTo>
                  <a:pt x="222250" y="3873500"/>
                </a:lnTo>
                <a:lnTo>
                  <a:pt x="171450" y="3743325"/>
                </a:lnTo>
                <a:lnTo>
                  <a:pt x="127000" y="3613150"/>
                </a:lnTo>
                <a:lnTo>
                  <a:pt x="88900" y="3476625"/>
                </a:lnTo>
                <a:lnTo>
                  <a:pt x="57150" y="3336925"/>
                </a:lnTo>
                <a:lnTo>
                  <a:pt x="31750" y="3197225"/>
                </a:lnTo>
                <a:lnTo>
                  <a:pt x="15875" y="3054350"/>
                </a:lnTo>
                <a:lnTo>
                  <a:pt x="3175" y="2911475"/>
                </a:lnTo>
                <a:lnTo>
                  <a:pt x="0" y="2762250"/>
                </a:lnTo>
                <a:lnTo>
                  <a:pt x="3175" y="2638425"/>
                </a:lnTo>
                <a:lnTo>
                  <a:pt x="9525" y="2517775"/>
                </a:lnTo>
                <a:lnTo>
                  <a:pt x="22225" y="2397125"/>
                </a:lnTo>
                <a:lnTo>
                  <a:pt x="41275" y="2276475"/>
                </a:lnTo>
                <a:lnTo>
                  <a:pt x="63500" y="2159000"/>
                </a:lnTo>
                <a:lnTo>
                  <a:pt x="92075" y="2041525"/>
                </a:lnTo>
                <a:lnTo>
                  <a:pt x="123825" y="1927225"/>
                </a:lnTo>
                <a:lnTo>
                  <a:pt x="161925" y="1816100"/>
                </a:lnTo>
                <a:lnTo>
                  <a:pt x="203200" y="1704975"/>
                </a:lnTo>
                <a:lnTo>
                  <a:pt x="247650" y="1597025"/>
                </a:lnTo>
                <a:lnTo>
                  <a:pt x="298450" y="1492250"/>
                </a:lnTo>
                <a:lnTo>
                  <a:pt x="352425" y="1387475"/>
                </a:lnTo>
                <a:lnTo>
                  <a:pt x="409575" y="1289050"/>
                </a:lnTo>
                <a:lnTo>
                  <a:pt x="469900" y="1190625"/>
                </a:lnTo>
                <a:lnTo>
                  <a:pt x="536575" y="1095375"/>
                </a:lnTo>
                <a:lnTo>
                  <a:pt x="606425" y="1003300"/>
                </a:lnTo>
                <a:lnTo>
                  <a:pt x="679450" y="911225"/>
                </a:lnTo>
                <a:lnTo>
                  <a:pt x="755650" y="825500"/>
                </a:lnTo>
                <a:lnTo>
                  <a:pt x="835025" y="742950"/>
                </a:lnTo>
                <a:lnTo>
                  <a:pt x="917575" y="663575"/>
                </a:lnTo>
                <a:lnTo>
                  <a:pt x="1003300" y="587375"/>
                </a:lnTo>
                <a:lnTo>
                  <a:pt x="1092200" y="514350"/>
                </a:lnTo>
                <a:lnTo>
                  <a:pt x="1184275" y="444500"/>
                </a:lnTo>
                <a:lnTo>
                  <a:pt x="1279525" y="377825"/>
                </a:lnTo>
                <a:lnTo>
                  <a:pt x="1377950" y="317500"/>
                </a:lnTo>
                <a:lnTo>
                  <a:pt x="1476375" y="260350"/>
                </a:lnTo>
                <a:lnTo>
                  <a:pt x="1581150" y="206375"/>
                </a:lnTo>
                <a:lnTo>
                  <a:pt x="1685925" y="155575"/>
                </a:lnTo>
                <a:lnTo>
                  <a:pt x="1793875" y="111125"/>
                </a:lnTo>
                <a:lnTo>
                  <a:pt x="1901825" y="69850"/>
                </a:lnTo>
                <a:lnTo>
                  <a:pt x="2012950" y="3175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57150">
            <a:noFill/>
          </a:ln>
        </p:spPr>
        <p:txBody>
          <a:bodyPr wrap="square" tIns="2268000" anchor="t" anchorCtr="1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 b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9470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154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図プレースホルダー 13"/>
          <p:cNvSpPr>
            <a:spLocks noGrp="1"/>
          </p:cNvSpPr>
          <p:nvPr>
            <p:ph type="pic" sz="quarter" idx="11" hasCustomPrompt="1"/>
          </p:nvPr>
        </p:nvSpPr>
        <p:spPr>
          <a:xfrm>
            <a:off x="5041566" y="4274924"/>
            <a:ext cx="1853039" cy="1853039"/>
          </a:xfrm>
          <a:custGeom>
            <a:avLst/>
            <a:gdLst>
              <a:gd name="connsiteX0" fmla="*/ 853567 w 1707134"/>
              <a:gd name="connsiteY0" fmla="*/ 0 h 1707134"/>
              <a:gd name="connsiteX1" fmla="*/ 1707134 w 1707134"/>
              <a:gd name="connsiteY1" fmla="*/ 853567 h 1707134"/>
              <a:gd name="connsiteX2" fmla="*/ 853567 w 1707134"/>
              <a:gd name="connsiteY2" fmla="*/ 1707134 h 1707134"/>
              <a:gd name="connsiteX3" fmla="*/ 0 w 1707134"/>
              <a:gd name="connsiteY3" fmla="*/ 853567 h 1707134"/>
              <a:gd name="connsiteX4" fmla="*/ 853567 w 1707134"/>
              <a:gd name="connsiteY4" fmla="*/ 0 h 1707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7134" h="1707134">
                <a:moveTo>
                  <a:pt x="853567" y="0"/>
                </a:moveTo>
                <a:cubicBezTo>
                  <a:pt x="1324979" y="0"/>
                  <a:pt x="1707134" y="382155"/>
                  <a:pt x="1707134" y="853567"/>
                </a:cubicBezTo>
                <a:cubicBezTo>
                  <a:pt x="1707134" y="1324979"/>
                  <a:pt x="1324979" y="1707134"/>
                  <a:pt x="853567" y="1707134"/>
                </a:cubicBezTo>
                <a:cubicBezTo>
                  <a:pt x="382155" y="1707134"/>
                  <a:pt x="0" y="1324979"/>
                  <a:pt x="0" y="853567"/>
                </a:cubicBezTo>
                <a:cubicBezTo>
                  <a:pt x="0" y="382155"/>
                  <a:pt x="382155" y="0"/>
                  <a:pt x="853567" y="0"/>
                </a:cubicBez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</p:spPr>
        <p:txBody>
          <a:bodyPr wrap="square" tIns="504000" anchor="t" anchorCtr="1">
            <a:noAutofit/>
          </a:bodyPr>
          <a:lstStyle>
            <a:lvl1pPr marL="0" indent="0">
              <a:buFontTx/>
              <a:buNone/>
              <a:defRPr sz="1400" b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13" name="図プレースホルダー 12"/>
          <p:cNvSpPr>
            <a:spLocks noGrp="1"/>
          </p:cNvSpPr>
          <p:nvPr>
            <p:ph type="pic" sz="quarter" idx="10" hasCustomPrompt="1"/>
          </p:nvPr>
        </p:nvSpPr>
        <p:spPr>
          <a:xfrm>
            <a:off x="5442521" y="1225194"/>
            <a:ext cx="1707134" cy="1707134"/>
          </a:xfrm>
          <a:custGeom>
            <a:avLst/>
            <a:gdLst>
              <a:gd name="connsiteX0" fmla="*/ 853567 w 1707134"/>
              <a:gd name="connsiteY0" fmla="*/ 0 h 1707134"/>
              <a:gd name="connsiteX1" fmla="*/ 1707134 w 1707134"/>
              <a:gd name="connsiteY1" fmla="*/ 853567 h 1707134"/>
              <a:gd name="connsiteX2" fmla="*/ 853567 w 1707134"/>
              <a:gd name="connsiteY2" fmla="*/ 1707134 h 1707134"/>
              <a:gd name="connsiteX3" fmla="*/ 0 w 1707134"/>
              <a:gd name="connsiteY3" fmla="*/ 853567 h 1707134"/>
              <a:gd name="connsiteX4" fmla="*/ 853567 w 1707134"/>
              <a:gd name="connsiteY4" fmla="*/ 0 h 1707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7134" h="1707134">
                <a:moveTo>
                  <a:pt x="853567" y="0"/>
                </a:moveTo>
                <a:cubicBezTo>
                  <a:pt x="1324979" y="0"/>
                  <a:pt x="1707134" y="382155"/>
                  <a:pt x="1707134" y="853567"/>
                </a:cubicBezTo>
                <a:cubicBezTo>
                  <a:pt x="1707134" y="1324979"/>
                  <a:pt x="1324979" y="1707134"/>
                  <a:pt x="853567" y="1707134"/>
                </a:cubicBezTo>
                <a:cubicBezTo>
                  <a:pt x="382155" y="1707134"/>
                  <a:pt x="0" y="1324979"/>
                  <a:pt x="0" y="853567"/>
                </a:cubicBezTo>
                <a:cubicBezTo>
                  <a:pt x="0" y="382155"/>
                  <a:pt x="382155" y="0"/>
                  <a:pt x="853567" y="0"/>
                </a:cubicBez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</p:spPr>
        <p:txBody>
          <a:bodyPr wrap="square" tIns="432000" anchor="t" anchorCtr="1">
            <a:noAutofit/>
          </a:bodyPr>
          <a:lstStyle>
            <a:lvl1pPr marL="0" indent="0">
              <a:buFontTx/>
              <a:buNone/>
              <a:defRPr sz="1400" b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18" name="図プレースホルダー 17"/>
          <p:cNvSpPr>
            <a:spLocks noGrp="1"/>
          </p:cNvSpPr>
          <p:nvPr>
            <p:ph type="pic" sz="quarter" idx="12" hasCustomPrompt="1"/>
          </p:nvPr>
        </p:nvSpPr>
        <p:spPr>
          <a:xfrm>
            <a:off x="4461600" y="2727008"/>
            <a:ext cx="1534908" cy="1534908"/>
          </a:xfrm>
          <a:custGeom>
            <a:avLst/>
            <a:gdLst>
              <a:gd name="connsiteX0" fmla="*/ 767454 w 1534908"/>
              <a:gd name="connsiteY0" fmla="*/ 0 h 1534908"/>
              <a:gd name="connsiteX1" fmla="*/ 1534908 w 1534908"/>
              <a:gd name="connsiteY1" fmla="*/ 767454 h 1534908"/>
              <a:gd name="connsiteX2" fmla="*/ 767454 w 1534908"/>
              <a:gd name="connsiteY2" fmla="*/ 1534908 h 1534908"/>
              <a:gd name="connsiteX3" fmla="*/ 0 w 1534908"/>
              <a:gd name="connsiteY3" fmla="*/ 767454 h 1534908"/>
              <a:gd name="connsiteX4" fmla="*/ 767454 w 1534908"/>
              <a:gd name="connsiteY4" fmla="*/ 0 h 1534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908" h="1534908">
                <a:moveTo>
                  <a:pt x="767454" y="0"/>
                </a:moveTo>
                <a:cubicBezTo>
                  <a:pt x="1191307" y="0"/>
                  <a:pt x="1534908" y="343601"/>
                  <a:pt x="1534908" y="767454"/>
                </a:cubicBezTo>
                <a:cubicBezTo>
                  <a:pt x="1534908" y="1191307"/>
                  <a:pt x="1191307" y="1534908"/>
                  <a:pt x="767454" y="1534908"/>
                </a:cubicBezTo>
                <a:cubicBezTo>
                  <a:pt x="343601" y="1534908"/>
                  <a:pt x="0" y="1191307"/>
                  <a:pt x="0" y="767454"/>
                </a:cubicBezTo>
                <a:cubicBezTo>
                  <a:pt x="0" y="343601"/>
                  <a:pt x="343601" y="0"/>
                  <a:pt x="767454" y="0"/>
                </a:cubicBez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</p:spPr>
        <p:txBody>
          <a:bodyPr wrap="square" tIns="396000" anchor="t" anchorCtr="1">
            <a:noAutofit/>
          </a:bodyPr>
          <a:lstStyle>
            <a:lvl1pPr marL="0" marR="0" indent="0" algn="l" defTabSz="142553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4220841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71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</p:sldLayoutIdLst>
  <p:timing>
    <p:tnLst>
      <p:par>
        <p:cTn id="1" dur="indefinite" restart="never" nodeType="tmRoot"/>
      </p:par>
    </p:tnLst>
  </p:timing>
  <p:txStyles>
    <p:titleStyle>
      <a:lvl1pPr algn="l" defTabSz="1425534" rtl="0" eaLnBrk="1" latinLnBrk="0" hangingPunct="1">
        <a:lnSpc>
          <a:spcPct val="90000"/>
        </a:lnSpc>
        <a:spcBef>
          <a:spcPct val="0"/>
        </a:spcBef>
        <a:buNone/>
        <a:defRPr kumimoji="1" sz="6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4" indent="-356384" algn="l" defTabSz="1425534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50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18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3119" kern="1200">
          <a:solidFill>
            <a:schemeClr val="tx1"/>
          </a:solidFill>
          <a:latin typeface="+mn-lt"/>
          <a:ea typeface="+mn-ea"/>
          <a:cs typeface="+mn-cs"/>
        </a:defRPr>
      </a:lvl3pPr>
      <a:lvl4pPr marL="2494684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51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19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2985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753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19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68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34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01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68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35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01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369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35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gi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>
            <a:spLocks noChangeAspect="1"/>
          </p:cNvSpPr>
          <p:nvPr/>
        </p:nvSpPr>
        <p:spPr>
          <a:xfrm>
            <a:off x="2215" y="-127373"/>
            <a:ext cx="7560000" cy="10692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>
            <a:spLocks noChangeAspect="1"/>
          </p:cNvSpPr>
          <p:nvPr/>
        </p:nvSpPr>
        <p:spPr>
          <a:xfrm>
            <a:off x="-10131" y="6740339"/>
            <a:ext cx="7549480" cy="395147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1131" y="9358648"/>
            <a:ext cx="3500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社会福祉法人 新潟市社会事業協会</a:t>
            </a:r>
            <a:endParaRPr lang="en-US" altLang="ja-JP" sz="1400" dirty="0" smtClean="0">
              <a:ln w="3175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684A3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76826" y="6987663"/>
            <a:ext cx="7010778" cy="220569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角丸四角形 51"/>
          <p:cNvSpPr/>
          <p:nvPr/>
        </p:nvSpPr>
        <p:spPr>
          <a:xfrm>
            <a:off x="372777" y="3408928"/>
            <a:ext cx="6572208" cy="2965643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7956" y="9753005"/>
            <a:ext cx="6872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隣保館認定こども園　　　　新潟市中央区四ツ屋町</a:t>
            </a:r>
            <a:r>
              <a:rPr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丁目</a:t>
            </a:r>
            <a:r>
              <a:rPr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5141</a:t>
            </a:r>
            <a:r>
              <a:rPr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番地</a:t>
            </a:r>
            <a:r>
              <a:rPr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200" dirty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　 </a:t>
            </a:r>
            <a:r>
              <a:rPr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025-223-0535</a:t>
            </a:r>
          </a:p>
          <a:p>
            <a:r>
              <a:rPr kumimoji="1"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新潟認定こども園　　　　　新潟市中央区川岸町</a:t>
            </a:r>
            <a:r>
              <a:rPr kumimoji="1"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丁目</a:t>
            </a:r>
            <a:r>
              <a:rPr kumimoji="1"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</a:t>
            </a:r>
            <a:r>
              <a:rPr kumimoji="1"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</a:t>
            </a:r>
            <a:r>
              <a:rPr kumimoji="1"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 </a:t>
            </a:r>
            <a:r>
              <a:rPr kumimoji="1"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025-266-3362</a:t>
            </a:r>
          </a:p>
          <a:p>
            <a:r>
              <a:rPr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東小針認定こども園　　　　新潟市西区小針</a:t>
            </a:r>
            <a:r>
              <a:rPr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丁目</a:t>
            </a:r>
            <a:r>
              <a:rPr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33</a:t>
            </a:r>
            <a:r>
              <a:rPr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</a:t>
            </a:r>
            <a:r>
              <a:rPr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　　　　 　 </a:t>
            </a:r>
            <a:r>
              <a:rPr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025-233-1257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45049" y="4608881"/>
            <a:ext cx="4340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n w="3175">
                  <a:noFill/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こども園の雰囲気を感じてみませんか？</a:t>
            </a:r>
            <a:endParaRPr lang="en-US" altLang="ja-JP" b="1" dirty="0">
              <a:ln w="3175">
                <a:noFill/>
                <a:prstDash val="solid"/>
              </a:ln>
              <a:solidFill>
                <a:srgbClr val="684A3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https://kids.wanpug.com/illust/illust159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60" y="6175196"/>
            <a:ext cx="1373091" cy="878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テキスト ボックス 56"/>
          <p:cNvSpPr txBox="1"/>
          <p:nvPr/>
        </p:nvSpPr>
        <p:spPr>
          <a:xfrm>
            <a:off x="610606" y="414354"/>
            <a:ext cx="3185487" cy="49244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26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chemeClr val="bg1"/>
                </a:solidFill>
                <a:effectLst>
                  <a:innerShdw blurRad="177800">
                    <a:schemeClr val="bg1"/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新潟市社会事業協会</a:t>
            </a:r>
            <a:endParaRPr kumimoji="1" lang="ja-JP" altLang="en-US" sz="2600" dirty="0">
              <a:ln w="12700">
                <a:solidFill>
                  <a:schemeClr val="accent6"/>
                </a:solidFill>
                <a:prstDash val="solid"/>
              </a:ln>
              <a:solidFill>
                <a:schemeClr val="bg1"/>
              </a:solidFill>
              <a:effectLst>
                <a:innerShdw blurRad="177800">
                  <a:schemeClr val="bg1"/>
                </a:inn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78031" y="962600"/>
            <a:ext cx="454483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4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隣保館・新潟・東小針</a:t>
            </a:r>
            <a:endParaRPr kumimoji="1" lang="ja-JP" altLang="en-US" sz="3400" dirty="0">
              <a:ln w="12700">
                <a:solidFill>
                  <a:schemeClr val="accent6"/>
                </a:solidFill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32" name="Picture 8" descr="https://kids.wanpug.com/illust/illust159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554" y="-479093"/>
            <a:ext cx="1255993" cy="4417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テキスト ボックス 48"/>
          <p:cNvSpPr txBox="1"/>
          <p:nvPr/>
        </p:nvSpPr>
        <p:spPr>
          <a:xfrm>
            <a:off x="4152636" y="9340047"/>
            <a:ext cx="27923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https://www.niigata-s-k.com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5BD8779-C525-4D8A-8C75-291832948743}"/>
              </a:ext>
            </a:extLst>
          </p:cNvPr>
          <p:cNvSpPr txBox="1"/>
          <p:nvPr/>
        </p:nvSpPr>
        <p:spPr>
          <a:xfrm>
            <a:off x="639075" y="5630699"/>
            <a:ext cx="6351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n w="3175">
                  <a:noFill/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集合</a:t>
            </a:r>
            <a:r>
              <a:rPr lang="ja-JP" altLang="en-US" sz="1600" b="1" dirty="0">
                <a:ln w="3175">
                  <a:noFill/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場所</a:t>
            </a:r>
            <a:r>
              <a:rPr lang="ja-JP" altLang="en-US" sz="1600" b="1" dirty="0" smtClean="0">
                <a:ln w="3175">
                  <a:noFill/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：有明福祉会館（新潟市西区西有明町</a:t>
            </a:r>
            <a:r>
              <a:rPr lang="en-US" altLang="ja-JP" sz="1600" b="1" dirty="0" smtClean="0">
                <a:ln w="3175">
                  <a:noFill/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b="1" dirty="0" smtClean="0">
                <a:ln w="3175">
                  <a:noFill/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番３号）</a:t>
            </a:r>
            <a:endParaRPr lang="en-US" altLang="ja-JP" sz="1600" b="1" dirty="0">
              <a:ln w="3175">
                <a:noFill/>
                <a:prstDash val="solid"/>
              </a:ln>
              <a:solidFill>
                <a:srgbClr val="684A3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spc="-80" dirty="0">
                <a:ln w="3175">
                  <a:noFill/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内容：</a:t>
            </a:r>
            <a:r>
              <a:rPr lang="ja-JP" altLang="en-US" sz="1500" spc="-80" dirty="0">
                <a:ln w="3175">
                  <a:noFill/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kumimoji="1" lang="ja-JP" altLang="en-US" sz="1500" spc="-80" dirty="0">
                <a:ln w="3175">
                  <a:noFill/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認定こども</a:t>
            </a:r>
            <a:r>
              <a:rPr lang="ja-JP" altLang="en-US" sz="1500" spc="-80" dirty="0">
                <a:ln w="3175">
                  <a:noFill/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園見学、協会の概要説明</a:t>
            </a:r>
            <a:r>
              <a:rPr lang="ja-JP" altLang="en-US" sz="1500" spc="-80" dirty="0" smtClean="0">
                <a:ln w="3175">
                  <a:noFill/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、勤務</a:t>
            </a:r>
            <a:r>
              <a:rPr lang="ja-JP" altLang="en-US" sz="1500" spc="-80" dirty="0">
                <a:ln w="3175">
                  <a:noFill/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内容説明、質疑応答</a:t>
            </a:r>
            <a:endParaRPr kumimoji="1" lang="ja-JP" altLang="en-US" sz="1500" spc="-80" dirty="0">
              <a:ln w="3175">
                <a:noFill/>
                <a:prstDash val="solid"/>
              </a:ln>
              <a:solidFill>
                <a:srgbClr val="684A3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36112" y="3693016"/>
            <a:ext cx="61794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 smtClean="0">
                <a:ln w="3175">
                  <a:noFill/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３つの幼保連携型認定こども園を半日で　　　見学できる職場見学ツアーを随時開催中！</a:t>
            </a:r>
            <a:endParaRPr lang="en-US" altLang="ja-JP" sz="2200" b="1" dirty="0" smtClean="0">
              <a:ln w="3175">
                <a:noFill/>
                <a:prstDash val="solid"/>
              </a:ln>
              <a:solidFill>
                <a:srgbClr val="684A3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FB1B31E5-4D9C-4A71-8CEC-BB846964D9BB}"/>
              </a:ext>
            </a:extLst>
          </p:cNvPr>
          <p:cNvSpPr txBox="1"/>
          <p:nvPr/>
        </p:nvSpPr>
        <p:spPr>
          <a:xfrm>
            <a:off x="547956" y="7180306"/>
            <a:ext cx="6881853" cy="1915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申し込み</a:t>
            </a:r>
            <a:r>
              <a:rPr lang="ja-JP" altLang="en-US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</a:t>
            </a:r>
            <a:endParaRPr lang="en-US" altLang="ja-JP" dirty="0">
              <a:ln w="3175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684A3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400" dirty="0">
              <a:ln w="3175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684A3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①見学希望日　 </a:t>
            </a:r>
            <a:r>
              <a:rPr lang="ja-JP" altLang="en-US" sz="1600" dirty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②氏名（ふりがな</a:t>
            </a: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　③</a:t>
            </a:r>
            <a:r>
              <a:rPr lang="ja-JP" altLang="en-US" sz="1600" dirty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学校名 </a:t>
            </a: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④電話番号</a:t>
            </a:r>
            <a:endParaRPr lang="en-US" altLang="ja-JP" sz="1600" dirty="0" smtClean="0">
              <a:ln w="3175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684A3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en-US" altLang="ja-JP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600" dirty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</a:t>
            </a: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を本部</a:t>
            </a: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事務局</a:t>
            </a: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か認定こども園まで</a:t>
            </a: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</a:t>
            </a:r>
            <a:r>
              <a:rPr lang="ja-JP" altLang="en-US" sz="1600" dirty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又は</a:t>
            </a: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お電話</a:t>
            </a: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ご連絡下さい</a:t>
            </a: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　</a:t>
            </a:r>
            <a:endParaRPr lang="en-US" altLang="ja-JP" sz="1600" dirty="0" smtClean="0">
              <a:ln w="3175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684A3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endParaRPr lang="en-US" altLang="ja-JP" sz="1600" dirty="0">
              <a:ln w="3175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684A3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連絡先：</a:t>
            </a:r>
            <a:r>
              <a:rPr lang="en-US" altLang="ja-JP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saiyou2026</a:t>
            </a: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＠</a:t>
            </a:r>
            <a:r>
              <a:rPr lang="en-US" altLang="ja-JP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niigata-s-k.com</a:t>
            </a:r>
            <a:endParaRPr lang="en-US" altLang="ja-JP" sz="1600" dirty="0">
              <a:ln w="3175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684A3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u="sng" dirty="0">
              <a:ln w="3175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684A3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35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lang="ja-JP" altLang="en-US" sz="1350" dirty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35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025-231-0196</a:t>
            </a:r>
            <a:r>
              <a:rPr lang="ja-JP" altLang="en-US" sz="1600" dirty="0" smtClean="0">
                <a:ln w="3175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684A3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（担当　本部事務局　堀野）</a:t>
            </a:r>
            <a:endParaRPr lang="en-US" altLang="ja-JP" sz="1600" dirty="0">
              <a:ln w="3175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684A3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B1DFF36B-DDC3-4BC5-910F-D10883C41E73}"/>
              </a:ext>
            </a:extLst>
          </p:cNvPr>
          <p:cNvGrpSpPr/>
          <p:nvPr/>
        </p:nvGrpSpPr>
        <p:grpSpPr>
          <a:xfrm>
            <a:off x="728384" y="2627128"/>
            <a:ext cx="5617964" cy="416032"/>
            <a:chOff x="416638" y="4375005"/>
            <a:chExt cx="5617964" cy="416032"/>
          </a:xfrm>
        </p:grpSpPr>
        <p:sp>
          <p:nvSpPr>
            <p:cNvPr id="42" name="角丸四角形 9">
              <a:extLst>
                <a:ext uri="{FF2B5EF4-FFF2-40B4-BE49-F238E27FC236}">
                  <a16:creationId xmlns:a16="http://schemas.microsoft.com/office/drawing/2014/main" id="{7ADCBEBD-2480-429F-A885-5CD110878E8C}"/>
                </a:ext>
              </a:extLst>
            </p:cNvPr>
            <p:cNvSpPr/>
            <p:nvPr/>
          </p:nvSpPr>
          <p:spPr>
            <a:xfrm>
              <a:off x="416638" y="4375005"/>
              <a:ext cx="1745538" cy="416032"/>
            </a:xfrm>
            <a:prstGeom prst="roundRect">
              <a:avLst>
                <a:gd name="adj" fmla="val 50000"/>
              </a:avLst>
            </a:prstGeom>
            <a:solidFill>
              <a:srgbClr val="EB5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E0829D58-71EE-4AC7-B975-9F28C67BE0E0}"/>
                </a:ext>
              </a:extLst>
            </p:cNvPr>
            <p:cNvSpPr txBox="1"/>
            <p:nvPr/>
          </p:nvSpPr>
          <p:spPr>
            <a:xfrm>
              <a:off x="793665" y="4446684"/>
              <a:ext cx="10054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>
                  <a:ln w="3175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参加無料</a:t>
              </a:r>
              <a:endParaRPr lang="en-US" altLang="ja-JP" sz="1600" b="1" dirty="0">
                <a:ln w="3175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4" name="角丸四角形 9">
              <a:extLst>
                <a:ext uri="{FF2B5EF4-FFF2-40B4-BE49-F238E27FC236}">
                  <a16:creationId xmlns:a16="http://schemas.microsoft.com/office/drawing/2014/main" id="{4F48DC65-621B-4A71-B530-DD653D640915}"/>
                </a:ext>
              </a:extLst>
            </p:cNvPr>
            <p:cNvSpPr/>
            <p:nvPr/>
          </p:nvSpPr>
          <p:spPr>
            <a:xfrm>
              <a:off x="2328787" y="4375005"/>
              <a:ext cx="1745538" cy="416032"/>
            </a:xfrm>
            <a:prstGeom prst="roundRect">
              <a:avLst>
                <a:gd name="adj" fmla="val 50000"/>
              </a:avLst>
            </a:prstGeom>
            <a:solidFill>
              <a:srgbClr val="EB5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99C722DA-6CB4-4C61-82DF-EF9A49346DF0}"/>
                </a:ext>
              </a:extLst>
            </p:cNvPr>
            <p:cNvSpPr txBox="1"/>
            <p:nvPr/>
          </p:nvSpPr>
          <p:spPr>
            <a:xfrm>
              <a:off x="2616226" y="4446684"/>
              <a:ext cx="1210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>
                  <a:ln w="3175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履歴書不要</a:t>
              </a:r>
              <a:endParaRPr lang="en-US" altLang="ja-JP" sz="1600" b="1" dirty="0">
                <a:ln w="3175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6" name="角丸四角形 9">
              <a:extLst>
                <a:ext uri="{FF2B5EF4-FFF2-40B4-BE49-F238E27FC236}">
                  <a16:creationId xmlns:a16="http://schemas.microsoft.com/office/drawing/2014/main" id="{198EF962-E717-41CD-ACF3-D7F41BF7DA77}"/>
                </a:ext>
              </a:extLst>
            </p:cNvPr>
            <p:cNvSpPr/>
            <p:nvPr/>
          </p:nvSpPr>
          <p:spPr>
            <a:xfrm>
              <a:off x="4289064" y="4375005"/>
              <a:ext cx="1745538" cy="416032"/>
            </a:xfrm>
            <a:prstGeom prst="roundRect">
              <a:avLst>
                <a:gd name="adj" fmla="val 50000"/>
              </a:avLst>
            </a:prstGeom>
            <a:solidFill>
              <a:srgbClr val="EB5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EB8CFA0F-B0B3-437A-9A20-B777D3E8254B}"/>
                </a:ext>
              </a:extLst>
            </p:cNvPr>
            <p:cNvSpPr txBox="1"/>
            <p:nvPr/>
          </p:nvSpPr>
          <p:spPr>
            <a:xfrm>
              <a:off x="4370044" y="4446684"/>
              <a:ext cx="1620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>
                  <a:ln w="3175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お友達と一緒に</a:t>
              </a:r>
              <a:endParaRPr lang="en-US" altLang="ja-JP" sz="1600" b="1" dirty="0">
                <a:ln w="3175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3" name="テキスト ボックス 52"/>
          <p:cNvSpPr txBox="1"/>
          <p:nvPr/>
        </p:nvSpPr>
        <p:spPr>
          <a:xfrm>
            <a:off x="883328" y="5101875"/>
            <a:ext cx="6061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n w="3175">
                  <a:noFill/>
                  <a:prstDash val="solid"/>
                </a:ln>
                <a:solidFill>
                  <a:srgbClr val="EE78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まず</a:t>
            </a:r>
            <a:r>
              <a:rPr lang="ja-JP" altLang="en-US" b="1" dirty="0">
                <a:ln w="3175">
                  <a:noFill/>
                  <a:prstDash val="solid"/>
                </a:ln>
                <a:solidFill>
                  <a:srgbClr val="EE78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はお気軽</a:t>
            </a:r>
            <a:r>
              <a:rPr lang="ja-JP" altLang="en-US" b="1" dirty="0" smtClean="0">
                <a:ln w="3175">
                  <a:noFill/>
                  <a:prstDash val="solid"/>
                </a:ln>
                <a:solidFill>
                  <a:srgbClr val="EE78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に電話・メールでお問い合わせください！</a:t>
            </a:r>
            <a:endParaRPr lang="en-US" altLang="ja-JP" b="1" dirty="0">
              <a:ln w="3175">
                <a:noFill/>
                <a:prstDash val="solid"/>
              </a:ln>
              <a:solidFill>
                <a:srgbClr val="EE78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Picture 2" descr="https://kids.wanpug.com/illust/illust168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719" y="5161637"/>
            <a:ext cx="2513545" cy="1773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テキスト ボックス 57"/>
          <p:cNvSpPr txBox="1"/>
          <p:nvPr/>
        </p:nvSpPr>
        <p:spPr>
          <a:xfrm>
            <a:off x="440622" y="1538221"/>
            <a:ext cx="6647974" cy="73866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4200" b="1" dirty="0">
                <a:ln w="12700">
                  <a:solidFill>
                    <a:srgbClr val="EE4035"/>
                  </a:solidFill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３認定こども園</a:t>
            </a:r>
            <a:r>
              <a:rPr kumimoji="1" lang="ja-JP" altLang="en-US" sz="4200" b="1" dirty="0" smtClean="0">
                <a:ln w="12700">
                  <a:solidFill>
                    <a:srgbClr val="EE4035"/>
                  </a:solidFill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見学ツアー</a:t>
            </a:r>
            <a:endParaRPr kumimoji="1" lang="ja-JP" altLang="en-US" sz="4200" b="1" dirty="0">
              <a:ln w="12700">
                <a:solidFill>
                  <a:srgbClr val="EE4035"/>
                </a:solidFill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8" name="Picture 4" descr="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118" y="7172047"/>
            <a:ext cx="324420" cy="37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50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101_free_market_poster.potx" id="{FD6190C6-3A32-45DE-998E-516B32821F4F}" vid="{E63ACFBC-5BC3-46CB-9144-C17FFA51CEC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1896</TotalTime>
  <Words>248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3認定こども園職場見学ツアーのご案内</dc:title>
  <dc:creator>新潟市社会事業協会</dc:creator>
  <cp:lastModifiedBy>user</cp:lastModifiedBy>
  <cp:revision>80</cp:revision>
  <cp:lastPrinted>2025-04-08T08:20:54Z</cp:lastPrinted>
  <dcterms:created xsi:type="dcterms:W3CDTF">2014-09-01T00:59:49Z</dcterms:created>
  <dcterms:modified xsi:type="dcterms:W3CDTF">2025-04-08T08:22:08Z</dcterms:modified>
</cp:coreProperties>
</file>